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67E45-7304-4115-895C-856186736437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8F246-D81F-4756-A3A3-72030CED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6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F246-D81F-4756-A3A3-72030CEDAA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8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8F246-D81F-4756-A3A3-72030CEDAA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3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8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5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9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4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99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4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99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5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9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5F779-D840-4B7D-AC75-A4F82D27D59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3A2EC-3BB0-40D6-89E4-1999C5472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Issues with Canvas and Jaws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8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003E38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7072" y="335449"/>
            <a:ext cx="7105292" cy="5841514"/>
          </a:xfrm>
        </p:spPr>
      </p:pic>
    </p:spTree>
    <p:extLst>
      <p:ext uri="{BB962C8B-B14F-4D97-AF65-F5344CB8AC3E}">
        <p14:creationId xmlns:p14="http://schemas.microsoft.com/office/powerpoint/2010/main" val="126065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Widescreen</PresentationFormat>
  <Paragraphs>3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Issues with Canvas and Jaws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with Canvas and Jaws</dc:title>
  <dc:creator>Sarah McManus</dc:creator>
  <cp:lastModifiedBy>Sarah McManus</cp:lastModifiedBy>
  <cp:revision>1</cp:revision>
  <dcterms:created xsi:type="dcterms:W3CDTF">2016-03-03T04:57:40Z</dcterms:created>
  <dcterms:modified xsi:type="dcterms:W3CDTF">2016-03-03T04:58:44Z</dcterms:modified>
</cp:coreProperties>
</file>