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7" r:id="rId1"/>
  </p:sldMasterIdLst>
  <p:sldIdLst>
    <p:sldId id="256" r:id="rId2"/>
    <p:sldId id="260" r:id="rId3"/>
    <p:sldId id="261" r:id="rId4"/>
    <p:sldId id="262" r:id="rId5"/>
    <p:sldId id="259" r:id="rId6"/>
    <p:sldId id="263"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6" autoAdjust="0"/>
    <p:restoredTop sz="94660"/>
  </p:normalViewPr>
  <p:slideViewPr>
    <p:cSldViewPr snapToGrid="0">
      <p:cViewPr varScale="1">
        <p:scale>
          <a:sx n="73" d="100"/>
          <a:sy n="73" d="100"/>
        </p:scale>
        <p:origin x="34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663BBFF-77C1-4BF1-A3B2-2505841100BA}" type="datetimeFigureOut">
              <a:rPr lang="en-US" smtClean="0"/>
              <a:t>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37318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ED2BB1-BB31-4EB8-A961-18800A74EAA8}" type="datetimeFigureOut">
              <a:rPr lang="en-US" smtClean="0"/>
              <a:t>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21832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B40B886-74BB-4D5E-9EA9-584482FE40E6}" type="datetimeFigureOut">
              <a:rPr lang="en-US" smtClean="0"/>
              <a:t>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25885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CA4CCD1-3502-4C30-947C-75FC88992007}" type="datetimeFigureOut">
              <a:rPr lang="en-US" smtClean="0"/>
              <a:t>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16016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0B797A-E8AF-4231-9C64-308C5BB9ED3E}" type="datetimeFigureOut">
              <a:rPr lang="en-US" smtClean="0"/>
              <a:t>2/4/2019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535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EB24146-07E2-48CA-8629-5887ED47FCDB}" type="datetimeFigureOut">
              <a:rPr lang="en-US" smtClean="0"/>
              <a:t>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4018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D407E718-B4F0-433E-A285-0013249184C0}" type="datetimeFigureOut">
              <a:rPr lang="en-US" smtClean="0"/>
              <a:t>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84426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B8E44C4-3D72-4D6E-86A4-F5491DC49E6D}" type="datetimeFigureOut">
              <a:rPr lang="en-US" smtClean="0"/>
              <a:t>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25351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6B8EA14-E6AC-4B59-973C-7A06B0EDE3E3}" type="datetimeFigureOut">
              <a:rPr lang="en-US" smtClean="0"/>
              <a:t>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85999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EC93879-1153-42D3-8EC7-7A3CC94658D3}" type="datetimeFigureOut">
              <a:rPr lang="en-US" smtClean="0"/>
              <a:t>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63532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82E1496-D8B1-4FDC-98A5-AD2561A2EE12}" type="datetimeFigureOut">
              <a:rPr lang="en-US" smtClean="0"/>
              <a:t>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133348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8AD3855-5B08-4570-810C-DE4498675D2C}" type="datetimeFigureOut">
              <a:rPr lang="en-US" smtClean="0"/>
              <a:t>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19954260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FC1B1A-3400-4A09-B018-5620D6ADA4AF}" type="datetimeFigureOut">
              <a:rPr lang="en-US" smtClean="0"/>
              <a:t>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87233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33EE65E-8B04-4250-B4A9-5C65F355F1A2}" type="datetimeFigureOut">
              <a:rPr lang="en-US" smtClean="0"/>
              <a:t>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939227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84F5881F-8E44-4F15-AB98-80B7869E49CA}" type="datetimeFigureOut">
              <a:rPr lang="en-US" smtClean="0"/>
              <a:t>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806294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7D2069-43FA-49C5-9F0E-58E1EB237AEF}" type="datetimeFigureOut">
              <a:rPr lang="en-US" smtClean="0"/>
              <a:t>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539586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C05854CA-19F4-4771-B6A2-DA5C0742B220}" type="datetimeFigureOut">
              <a:rPr lang="en-US" smtClean="0"/>
              <a:t>2/4/2019</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326601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3BB3B3F-C0CE-47CB-BCED-F49A710726FF}" type="datetimeFigureOut">
              <a:rPr lang="en-US" smtClean="0"/>
              <a:t>2/4/2019</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70643457"/>
      </p:ext>
    </p:extLst>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https://www.youtube.com/embed/QI39M2sUvts" TargetMode="External"/><Relationship Id="rId1" Type="http://schemas.openxmlformats.org/officeDocument/2006/relationships/video" Target="https://www.youtube.com/embed/6SdsgIZMbJk" TargetMode="Externa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hyperlink" Target="https://support.office.com/office-training-center?redirectSourcePath=%252farticle%252fb8f02f81-ec85-4493-a39b-4c48e6bc4bfb"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FDC71-DED1-4FFB-9BC9-1D82C156E239}"/>
              </a:ext>
            </a:extLst>
          </p:cNvPr>
          <p:cNvSpPr>
            <a:spLocks noGrp="1"/>
          </p:cNvSpPr>
          <p:nvPr>
            <p:ph type="ctrTitle"/>
          </p:nvPr>
        </p:nvSpPr>
        <p:spPr/>
        <p:txBody>
          <a:bodyPr/>
          <a:lstStyle/>
          <a:p>
            <a:r>
              <a:rPr lang="en-US" dirty="0"/>
              <a:t>OFFICE365 – Assignment 5</a:t>
            </a:r>
          </a:p>
        </p:txBody>
      </p:sp>
      <p:sp>
        <p:nvSpPr>
          <p:cNvPr id="3" name="Subtitle 2">
            <a:extLst>
              <a:ext uri="{FF2B5EF4-FFF2-40B4-BE49-F238E27FC236}">
                <a16:creationId xmlns:a16="http://schemas.microsoft.com/office/drawing/2014/main" id="{51619FDF-5E19-45B1-B121-84CD779CBB63}"/>
              </a:ext>
            </a:extLst>
          </p:cNvPr>
          <p:cNvSpPr>
            <a:spLocks noGrp="1"/>
          </p:cNvSpPr>
          <p:nvPr>
            <p:ph type="subTitle" idx="1"/>
          </p:nvPr>
        </p:nvSpPr>
        <p:spPr>
          <a:xfrm>
            <a:off x="78098" y="4360276"/>
            <a:ext cx="10466999" cy="1682296"/>
          </a:xfrm>
        </p:spPr>
        <p:txBody>
          <a:bodyPr/>
          <a:lstStyle/>
          <a:p>
            <a:r>
              <a:rPr lang="en-US" dirty="0"/>
              <a:t>Discussion 5 – Create a PowerPoint presentation (at least three slides, and share (attach to your discussion post response) your slides with the class.  What did you learn?</a:t>
            </a:r>
          </a:p>
        </p:txBody>
      </p:sp>
      <p:sp>
        <p:nvSpPr>
          <p:cNvPr id="4" name="Cloud 3">
            <a:extLst>
              <a:ext uri="{FF2B5EF4-FFF2-40B4-BE49-F238E27FC236}">
                <a16:creationId xmlns:a16="http://schemas.microsoft.com/office/drawing/2014/main" id="{DDE79B78-BD29-42D6-B387-4951EDD50898}"/>
              </a:ext>
            </a:extLst>
          </p:cNvPr>
          <p:cNvSpPr/>
          <p:nvPr/>
        </p:nvSpPr>
        <p:spPr>
          <a:xfrm>
            <a:off x="680322" y="1871560"/>
            <a:ext cx="1201783" cy="862149"/>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loud 4">
            <a:extLst>
              <a:ext uri="{FF2B5EF4-FFF2-40B4-BE49-F238E27FC236}">
                <a16:creationId xmlns:a16="http://schemas.microsoft.com/office/drawing/2014/main" id="{C12AE0AE-64F8-4ECC-9957-72FFF3FA1B1D}"/>
              </a:ext>
            </a:extLst>
          </p:cNvPr>
          <p:cNvSpPr/>
          <p:nvPr/>
        </p:nvSpPr>
        <p:spPr>
          <a:xfrm>
            <a:off x="9258503" y="2733710"/>
            <a:ext cx="1988617" cy="1404792"/>
          </a:xfrm>
          <a:prstGeom prst="cloud">
            <a:avLst/>
          </a:prstGeom>
          <a:solidFill>
            <a:schemeClr val="accent3">
              <a:lumMod val="50000"/>
            </a:schemeClr>
          </a:solidFill>
          <a:ln>
            <a:solidFill>
              <a:srgbClr val="00B0F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6" name="Cloud 5">
            <a:extLst>
              <a:ext uri="{FF2B5EF4-FFF2-40B4-BE49-F238E27FC236}">
                <a16:creationId xmlns:a16="http://schemas.microsoft.com/office/drawing/2014/main" id="{DDE5881D-4D8A-43A3-8C3F-82748CE83C68}"/>
              </a:ext>
            </a:extLst>
          </p:cNvPr>
          <p:cNvSpPr/>
          <p:nvPr/>
        </p:nvSpPr>
        <p:spPr>
          <a:xfrm>
            <a:off x="6907302" y="90756"/>
            <a:ext cx="1480457" cy="130751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81844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A3D8775-3DA7-4CAE-97CD-938A0358D4E2}"/>
              </a:ext>
            </a:extLst>
          </p:cNvPr>
          <p:cNvPicPr>
            <a:picLocks noChangeAspect="1"/>
          </p:cNvPicPr>
          <p:nvPr/>
        </p:nvPicPr>
        <p:blipFill rotWithShape="1">
          <a:blip r:embed="rId2"/>
          <a:srcRect l="11833" t="14933" r="61333" b="6666"/>
          <a:stretch/>
        </p:blipFill>
        <p:spPr>
          <a:xfrm>
            <a:off x="-1" y="1"/>
            <a:ext cx="10633587" cy="6858000"/>
          </a:xfrm>
          <a:prstGeom prst="rect">
            <a:avLst/>
          </a:prstGeom>
        </p:spPr>
      </p:pic>
    </p:spTree>
    <p:extLst>
      <p:ext uri="{BB962C8B-B14F-4D97-AF65-F5344CB8AC3E}">
        <p14:creationId xmlns:p14="http://schemas.microsoft.com/office/powerpoint/2010/main" val="3260242858"/>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45CFD-9EA0-40E0-A36A-B8F4521AF316}"/>
              </a:ext>
            </a:extLst>
          </p:cNvPr>
          <p:cNvSpPr>
            <a:spLocks noGrp="1"/>
          </p:cNvSpPr>
          <p:nvPr>
            <p:ph type="title"/>
          </p:nvPr>
        </p:nvSpPr>
        <p:spPr>
          <a:xfrm>
            <a:off x="138280" y="740439"/>
            <a:ext cx="10613294" cy="1080938"/>
          </a:xfrm>
        </p:spPr>
        <p:txBody>
          <a:bodyPr/>
          <a:lstStyle/>
          <a:p>
            <a:r>
              <a:rPr lang="en-US" dirty="0"/>
              <a:t>2 Out of 3 Valuable Things I learned in Office 365</a:t>
            </a:r>
          </a:p>
        </p:txBody>
      </p:sp>
      <p:sp>
        <p:nvSpPr>
          <p:cNvPr id="3" name="Text Placeholder 2">
            <a:extLst>
              <a:ext uri="{FF2B5EF4-FFF2-40B4-BE49-F238E27FC236}">
                <a16:creationId xmlns:a16="http://schemas.microsoft.com/office/drawing/2014/main" id="{9A20E6FD-4035-49A3-9C2B-FA89ADC2D4EC}"/>
              </a:ext>
            </a:extLst>
          </p:cNvPr>
          <p:cNvSpPr>
            <a:spLocks noGrp="1"/>
          </p:cNvSpPr>
          <p:nvPr>
            <p:ph type="body" idx="1"/>
          </p:nvPr>
        </p:nvSpPr>
        <p:spPr/>
        <p:txBody>
          <a:bodyPr/>
          <a:lstStyle/>
          <a:p>
            <a:r>
              <a:rPr lang="en-US" dirty="0"/>
              <a:t>1</a:t>
            </a:r>
            <a:r>
              <a:rPr lang="en-US" baseline="30000" dirty="0"/>
              <a:t>st</a:t>
            </a:r>
            <a:r>
              <a:rPr lang="en-US" dirty="0"/>
              <a:t> Thing I Learned</a:t>
            </a:r>
          </a:p>
        </p:txBody>
      </p:sp>
      <p:sp>
        <p:nvSpPr>
          <p:cNvPr id="4" name="Text Placeholder 3">
            <a:extLst>
              <a:ext uri="{FF2B5EF4-FFF2-40B4-BE49-F238E27FC236}">
                <a16:creationId xmlns:a16="http://schemas.microsoft.com/office/drawing/2014/main" id="{8E54D15F-3126-46E4-9A1D-F696A226C1E6}"/>
              </a:ext>
            </a:extLst>
          </p:cNvPr>
          <p:cNvSpPr>
            <a:spLocks noGrp="1"/>
          </p:cNvSpPr>
          <p:nvPr>
            <p:ph type="body" sz="half" idx="15"/>
          </p:nvPr>
        </p:nvSpPr>
        <p:spPr>
          <a:xfrm>
            <a:off x="680322" y="3022673"/>
            <a:ext cx="4903562" cy="3023224"/>
          </a:xfrm>
        </p:spPr>
        <p:txBody>
          <a:bodyPr/>
          <a:lstStyle/>
          <a:p>
            <a:r>
              <a:rPr lang="en-US" dirty="0"/>
              <a:t>Dropping in a drop cap</a:t>
            </a:r>
          </a:p>
        </p:txBody>
      </p:sp>
      <p:sp>
        <p:nvSpPr>
          <p:cNvPr id="5" name="Text Placeholder 4">
            <a:extLst>
              <a:ext uri="{FF2B5EF4-FFF2-40B4-BE49-F238E27FC236}">
                <a16:creationId xmlns:a16="http://schemas.microsoft.com/office/drawing/2014/main" id="{78176AB9-323D-40BA-A632-6A124A3562DC}"/>
              </a:ext>
            </a:extLst>
          </p:cNvPr>
          <p:cNvSpPr>
            <a:spLocks noGrp="1"/>
          </p:cNvSpPr>
          <p:nvPr>
            <p:ph type="body" sz="quarter" idx="3"/>
          </p:nvPr>
        </p:nvSpPr>
        <p:spPr>
          <a:xfrm>
            <a:off x="7348154" y="2292095"/>
            <a:ext cx="3063240" cy="576262"/>
          </a:xfrm>
        </p:spPr>
        <p:txBody>
          <a:bodyPr/>
          <a:lstStyle/>
          <a:p>
            <a:r>
              <a:rPr lang="en-US" dirty="0"/>
              <a:t>2</a:t>
            </a:r>
            <a:r>
              <a:rPr lang="en-US" baseline="30000" dirty="0"/>
              <a:t>nd</a:t>
            </a:r>
            <a:r>
              <a:rPr lang="en-US" dirty="0"/>
              <a:t> Thing I Learned</a:t>
            </a:r>
          </a:p>
        </p:txBody>
      </p:sp>
      <p:sp>
        <p:nvSpPr>
          <p:cNvPr id="6" name="Text Placeholder 5">
            <a:extLst>
              <a:ext uri="{FF2B5EF4-FFF2-40B4-BE49-F238E27FC236}">
                <a16:creationId xmlns:a16="http://schemas.microsoft.com/office/drawing/2014/main" id="{CDBB4926-37C7-46CA-B515-C38CC2D39455}"/>
              </a:ext>
            </a:extLst>
          </p:cNvPr>
          <p:cNvSpPr>
            <a:spLocks noGrp="1"/>
          </p:cNvSpPr>
          <p:nvPr>
            <p:ph type="body" sz="half" idx="16"/>
          </p:nvPr>
        </p:nvSpPr>
        <p:spPr>
          <a:xfrm>
            <a:off x="6378953" y="3022673"/>
            <a:ext cx="4903563" cy="3082099"/>
          </a:xfrm>
        </p:spPr>
        <p:txBody>
          <a:bodyPr/>
          <a:lstStyle/>
          <a:p>
            <a:r>
              <a:rPr lang="en-US" dirty="0"/>
              <a:t>Generating a Table of Contents TOC</a:t>
            </a:r>
          </a:p>
        </p:txBody>
      </p:sp>
      <p:pic>
        <p:nvPicPr>
          <p:cNvPr id="10" name="Online Media 9" title="How to Insert Drop Cap in Microsoft Word 2016 Tutorial | The Teacher">
            <a:hlinkClick r:id="" action="ppaction://media"/>
            <a:extLst>
              <a:ext uri="{FF2B5EF4-FFF2-40B4-BE49-F238E27FC236}">
                <a16:creationId xmlns:a16="http://schemas.microsoft.com/office/drawing/2014/main" id="{2EFB4AF9-0C1C-4001-8FBC-35F4E8D390F9}"/>
              </a:ext>
            </a:extLst>
          </p:cNvPr>
          <p:cNvPicPr>
            <a:picLocks noRot="1" noChangeAspect="1"/>
          </p:cNvPicPr>
          <p:nvPr>
            <a:videoFile r:link="rId1"/>
          </p:nvPr>
        </p:nvPicPr>
        <p:blipFill>
          <a:blip r:embed="rId4"/>
          <a:stretch>
            <a:fillRect/>
          </a:stretch>
        </p:blipFill>
        <p:spPr>
          <a:xfrm>
            <a:off x="680322" y="3383853"/>
            <a:ext cx="4511110" cy="2706283"/>
          </a:xfrm>
          <a:prstGeom prst="rect">
            <a:avLst/>
          </a:prstGeom>
        </p:spPr>
      </p:pic>
      <p:pic>
        <p:nvPicPr>
          <p:cNvPr id="11" name="Online Media 10" title="Table of Contents in Wordpress | Table of Contents Plus">
            <a:hlinkClick r:id="" action="ppaction://media"/>
            <a:extLst>
              <a:ext uri="{FF2B5EF4-FFF2-40B4-BE49-F238E27FC236}">
                <a16:creationId xmlns:a16="http://schemas.microsoft.com/office/drawing/2014/main" id="{8DDC2B00-EF85-44BF-B619-1AF35E852AF9}"/>
              </a:ext>
            </a:extLst>
          </p:cNvPr>
          <p:cNvPicPr>
            <a:picLocks noRot="1" noChangeAspect="1"/>
          </p:cNvPicPr>
          <p:nvPr>
            <a:videoFile r:link="rId2"/>
          </p:nvPr>
        </p:nvPicPr>
        <p:blipFill>
          <a:blip r:embed="rId5"/>
          <a:stretch>
            <a:fillRect/>
          </a:stretch>
        </p:blipFill>
        <p:spPr>
          <a:xfrm>
            <a:off x="6544734" y="3429000"/>
            <a:ext cx="4572000" cy="2571750"/>
          </a:xfrm>
          <a:prstGeom prst="rect">
            <a:avLst/>
          </a:prstGeom>
        </p:spPr>
      </p:pic>
    </p:spTree>
    <p:extLst>
      <p:ext uri="{BB962C8B-B14F-4D97-AF65-F5344CB8AC3E}">
        <p14:creationId xmlns:p14="http://schemas.microsoft.com/office/powerpoint/2010/main" val="33883853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21FD0-A920-435E-A0F9-432E174A63D2}"/>
              </a:ext>
            </a:extLst>
          </p:cNvPr>
          <p:cNvSpPr>
            <a:spLocks noGrp="1"/>
          </p:cNvSpPr>
          <p:nvPr>
            <p:ph type="title"/>
          </p:nvPr>
        </p:nvSpPr>
        <p:spPr>
          <a:xfrm>
            <a:off x="163862" y="694235"/>
            <a:ext cx="9613857" cy="1080938"/>
          </a:xfrm>
        </p:spPr>
        <p:txBody>
          <a:bodyPr/>
          <a:lstStyle/>
          <a:p>
            <a:r>
              <a:rPr lang="en-US" dirty="0"/>
              <a:t>3</a:t>
            </a:r>
            <a:r>
              <a:rPr lang="en-US" baseline="30000" dirty="0"/>
              <a:t>rd</a:t>
            </a:r>
            <a:r>
              <a:rPr lang="en-US" dirty="0"/>
              <a:t> Things I Learned</a:t>
            </a:r>
          </a:p>
        </p:txBody>
      </p:sp>
      <p:pic>
        <p:nvPicPr>
          <p:cNvPr id="5" name="Picture 4">
            <a:extLst>
              <a:ext uri="{FF2B5EF4-FFF2-40B4-BE49-F238E27FC236}">
                <a16:creationId xmlns:a16="http://schemas.microsoft.com/office/drawing/2014/main" id="{74F5C803-90C6-4094-8685-50A61F43D0E8}"/>
              </a:ext>
            </a:extLst>
          </p:cNvPr>
          <p:cNvPicPr>
            <a:picLocks noChangeAspect="1"/>
          </p:cNvPicPr>
          <p:nvPr/>
        </p:nvPicPr>
        <p:blipFill rotWithShape="1">
          <a:blip r:embed="rId2"/>
          <a:srcRect l="12097" t="23129" r="62626" b="20888"/>
          <a:stretch/>
        </p:blipFill>
        <p:spPr>
          <a:xfrm>
            <a:off x="163862" y="2123767"/>
            <a:ext cx="8306994" cy="4601497"/>
          </a:xfrm>
          <a:prstGeom prst="rect">
            <a:avLst/>
          </a:prstGeom>
        </p:spPr>
      </p:pic>
    </p:spTree>
    <p:extLst>
      <p:ext uri="{BB962C8B-B14F-4D97-AF65-F5344CB8AC3E}">
        <p14:creationId xmlns:p14="http://schemas.microsoft.com/office/powerpoint/2010/main" val="511566342"/>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90165-B282-4CA9-A3C4-E829C73F4823}"/>
              </a:ext>
            </a:extLst>
          </p:cNvPr>
          <p:cNvSpPr>
            <a:spLocks noGrp="1"/>
          </p:cNvSpPr>
          <p:nvPr>
            <p:ph type="title"/>
          </p:nvPr>
        </p:nvSpPr>
        <p:spPr/>
        <p:txBody>
          <a:bodyPr/>
          <a:lstStyle/>
          <a:p>
            <a:r>
              <a:rPr lang="en-US" dirty="0"/>
              <a:t>Office 365 Training Center</a:t>
            </a:r>
          </a:p>
        </p:txBody>
      </p:sp>
      <p:sp>
        <p:nvSpPr>
          <p:cNvPr id="3" name="Content Placeholder 2">
            <a:extLst>
              <a:ext uri="{FF2B5EF4-FFF2-40B4-BE49-F238E27FC236}">
                <a16:creationId xmlns:a16="http://schemas.microsoft.com/office/drawing/2014/main" id="{5EFF7942-164D-49BA-B970-47E6D7D5B0E9}"/>
              </a:ext>
            </a:extLst>
          </p:cNvPr>
          <p:cNvSpPr>
            <a:spLocks noGrp="1"/>
          </p:cNvSpPr>
          <p:nvPr>
            <p:ph idx="1"/>
          </p:nvPr>
        </p:nvSpPr>
        <p:spPr/>
        <p:txBody>
          <a:bodyPr/>
          <a:lstStyle/>
          <a:p>
            <a:r>
              <a:rPr lang="en-US" dirty="0">
                <a:hlinkClick r:id="rId2"/>
              </a:rPr>
              <a:t>https://support.office.com/office-training-center?redirectSourcePath=%252farticle%252fb8f02f81-ec85-4493-a39b-4c48e6bc4bfb</a:t>
            </a:r>
            <a:endParaRPr lang="en-US" dirty="0"/>
          </a:p>
          <a:p>
            <a:r>
              <a:rPr lang="en-US" dirty="0"/>
              <a:t>I like using the link above because it has everything you need to know about Office365. It also has training templates, quick starts learning basics and tips.  </a:t>
            </a:r>
          </a:p>
          <a:p>
            <a:endParaRPr lang="en-US" dirty="0"/>
          </a:p>
        </p:txBody>
      </p:sp>
    </p:spTree>
    <p:extLst>
      <p:ext uri="{BB962C8B-B14F-4D97-AF65-F5344CB8AC3E}">
        <p14:creationId xmlns:p14="http://schemas.microsoft.com/office/powerpoint/2010/main" val="2221204858"/>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6E96B-7124-4B25-B4C7-D6FB6D3E4015}"/>
              </a:ext>
            </a:extLst>
          </p:cNvPr>
          <p:cNvSpPr>
            <a:spLocks noGrp="1"/>
          </p:cNvSpPr>
          <p:nvPr>
            <p:ph type="title"/>
          </p:nvPr>
        </p:nvSpPr>
        <p:spPr/>
        <p:txBody>
          <a:bodyPr/>
          <a:lstStyle/>
          <a:p>
            <a:r>
              <a:rPr lang="en-US" dirty="0"/>
              <a:t>Overall I have enjoyed this class tremendously.  I have learned a lot of new things, some short cuts, some new things that have come up recently and some things I just didn’t’ know existed in office 365.</a:t>
            </a:r>
          </a:p>
        </p:txBody>
      </p:sp>
      <p:sp>
        <p:nvSpPr>
          <p:cNvPr id="3" name="Text Placeholder 2">
            <a:extLst>
              <a:ext uri="{FF2B5EF4-FFF2-40B4-BE49-F238E27FC236}">
                <a16:creationId xmlns:a16="http://schemas.microsoft.com/office/drawing/2014/main" id="{CA272556-BB75-41AD-A8E4-176ABF7ECBA7}"/>
              </a:ext>
            </a:extLst>
          </p:cNvPr>
          <p:cNvSpPr>
            <a:spLocks noGrp="1"/>
          </p:cNvSpPr>
          <p:nvPr>
            <p:ph type="body" sz="half" idx="2"/>
          </p:nvPr>
        </p:nvSpPr>
        <p:spPr/>
        <p:txBody>
          <a:bodyPr/>
          <a:lstStyle/>
          <a:p>
            <a:r>
              <a:rPr lang="en-US" dirty="0"/>
              <a:t>Looks like our shift here has ended but has it really?  I believe our shift here has just begun.  We never stop learning and with every new thing we’ve learned we become more valuable to our employers.  Saying you know something and putting on paper (resume) isn’t good anymore.  You have to bring what you know to the table, you have to prove yourself. </a:t>
            </a:r>
          </a:p>
        </p:txBody>
      </p:sp>
    </p:spTree>
    <p:extLst>
      <p:ext uri="{BB962C8B-B14F-4D97-AF65-F5344CB8AC3E}">
        <p14:creationId xmlns:p14="http://schemas.microsoft.com/office/powerpoint/2010/main" val="1283700266"/>
      </p:ext>
    </p:extLst>
  </p:cSld>
  <p:clrMapOvr>
    <a:masterClrMapping/>
  </p:clrMapOvr>
  <p:transition spd="slow">
    <p:wipe/>
  </p:transition>
</p:sld>
</file>

<file path=ppt/theme/theme1.xml><?xml version="1.0" encoding="utf-8"?>
<a:theme xmlns:a="http://schemas.openxmlformats.org/drawingml/2006/main" name="Berlin">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170</TotalTime>
  <Words>235</Words>
  <Application>Microsoft Office PowerPoint</Application>
  <PresentationFormat>Widescreen</PresentationFormat>
  <Paragraphs>13</Paragraphs>
  <Slides>6</Slides>
  <Notes>0</Notes>
  <HiddenSlides>0</HiddenSlides>
  <MMClips>2</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Trebuchet MS</vt:lpstr>
      <vt:lpstr>Berlin</vt:lpstr>
      <vt:lpstr>OFFICE365 – Assignment 5</vt:lpstr>
      <vt:lpstr>PowerPoint Presentation</vt:lpstr>
      <vt:lpstr>2 Out of 3 Valuable Things I learned in Office 365</vt:lpstr>
      <vt:lpstr>3rd Things I Learned</vt:lpstr>
      <vt:lpstr>Office 365 Training Center</vt:lpstr>
      <vt:lpstr>Overall I have enjoyed this class tremendously.  I have learned a lot of new things, some short cuts, some new things that have come up recently and some things I just didn’t’ know existed in office 365.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OFFICE365</dc:title>
  <dc:creator>Mireya Cardenas</dc:creator>
  <cp:lastModifiedBy>Mireya Cardenas</cp:lastModifiedBy>
  <cp:revision>11</cp:revision>
  <dcterms:created xsi:type="dcterms:W3CDTF">2019-01-23T18:55:59Z</dcterms:created>
  <dcterms:modified xsi:type="dcterms:W3CDTF">2019-02-04T23:01:38Z</dcterms:modified>
</cp:coreProperties>
</file>